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Lat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258618ff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258618ff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74" name="Google Shape;274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7" name="Google Shape;27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7" name="Google Shape;28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2" name="Google Shape;29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jatinreddy012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97" name="Google Shape;297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41932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5658" r="5658" t="0"/>
          <a:stretch/>
        </p:blipFill>
        <p:spPr>
          <a:xfrm>
            <a:off x="5198650" y="1653025"/>
            <a:ext cx="3620751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>
            <p:ph type="ctrTitle"/>
          </p:nvPr>
        </p:nvSpPr>
        <p:spPr>
          <a:xfrm>
            <a:off x="729450" y="1848300"/>
            <a:ext cx="3787800" cy="14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COFFEE SALES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ANALYSIS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5"/>
          <p:cNvSpPr txBox="1"/>
          <p:nvPr>
            <p:ph idx="1" type="subTitle"/>
          </p:nvPr>
        </p:nvSpPr>
        <p:spPr>
          <a:xfrm>
            <a:off x="690250" y="29511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JATHIN REDDY JAIDI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idx="4294967295" type="subTitle"/>
          </p:nvPr>
        </p:nvSpPr>
        <p:spPr>
          <a:xfrm>
            <a:off x="1456850" y="556750"/>
            <a:ext cx="54324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16"/>
          <p:cNvSpPr txBox="1"/>
          <p:nvPr/>
        </p:nvSpPr>
        <p:spPr>
          <a:xfrm>
            <a:off x="1794800" y="164875"/>
            <a:ext cx="32526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b="1" sz="3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1272900" y="986700"/>
            <a:ext cx="6598200" cy="3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63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goal of this project is analyze the purchasing patterns of the customers, and their next day/week/month sales.</a:t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3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Need to </a:t>
            </a: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perform</a:t>
            </a: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time series Exploratory Data Analysis.</a:t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3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dataset contains detailed records of coffee sales from a vending machine.</a:t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316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18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The dataset spans from March 2024 to Present time, capturing daily transaction data.</a:t>
            </a:r>
            <a:endParaRPr b="1" sz="1833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Main KPIs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(Power BI)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13" name="Google Shape;313;p17"/>
          <p:cNvSpPr txBox="1"/>
          <p:nvPr>
            <p:ph idx="2" type="body"/>
          </p:nvPr>
        </p:nvSpPr>
        <p:spPr>
          <a:xfrm>
            <a:off x="4175550" y="1640050"/>
            <a:ext cx="4056000" cy="2184900"/>
          </a:xfrm>
          <a:prstGeom prst="rect">
            <a:avLst/>
          </a:prstGeom>
          <a:solidFill>
            <a:srgbClr val="178D7D">
              <a:alpha val="680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Total coffees sold and the revenue they generated.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Coffees sold every hour filtered by coffee type.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Coffees sold every week.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The mode of payment.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The </a:t>
            </a:r>
            <a:r>
              <a:rPr b="1" lang="en" sz="1400">
                <a:solidFill>
                  <a:schemeClr val="lt1"/>
                </a:solidFill>
              </a:rPr>
              <a:t>total</a:t>
            </a:r>
            <a:r>
              <a:rPr b="1" lang="en" sz="1400">
                <a:solidFill>
                  <a:schemeClr val="lt1"/>
                </a:solidFill>
              </a:rPr>
              <a:t> revenue.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" y="-30475"/>
            <a:ext cx="10316475" cy="52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type="title"/>
          </p:nvPr>
        </p:nvSpPr>
        <p:spPr>
          <a:xfrm>
            <a:off x="709850" y="8545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About Tools &amp; Work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396350" y="1677150"/>
            <a:ext cx="7198500" cy="29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7255" lvl="0" marL="457200" rtl="0" algn="l">
              <a:spcBef>
                <a:spcPts val="0"/>
              </a:spcBef>
              <a:spcAft>
                <a:spcPts val="0"/>
              </a:spcAft>
              <a:buSzPts val="1711"/>
              <a:buFont typeface="Lato"/>
              <a:buChar char="●"/>
            </a:pPr>
            <a:r>
              <a:rPr lang="en" sz="1711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n this analysis the tools that I’ve used are Excel and Power BI. After 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getting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 the data I loaded the data into excel 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spreadsheet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, after that arranged the data according to my need and </a:t>
            </a:r>
            <a:r>
              <a:rPr lang="en" sz="1711">
                <a:latin typeface="Nunito"/>
                <a:ea typeface="Nunito"/>
                <a:cs typeface="Nunito"/>
                <a:sym typeface="Nunito"/>
              </a:rPr>
              <a:t>filtered the null values and outliers. Created new columns date, day and time.</a:t>
            </a:r>
            <a:endParaRPr sz="1711">
              <a:latin typeface="Nunito"/>
              <a:ea typeface="Nunito"/>
              <a:cs typeface="Nunito"/>
              <a:sym typeface="Nunito"/>
            </a:endParaRPr>
          </a:p>
          <a:p>
            <a:pPr indent="-337255" lvl="0" marL="457200" rtl="0" algn="l">
              <a:spcBef>
                <a:spcPts val="0"/>
              </a:spcBef>
              <a:spcAft>
                <a:spcPts val="0"/>
              </a:spcAft>
              <a:buSzPts val="1711"/>
              <a:buFont typeface="Nunito"/>
              <a:buChar char="●"/>
            </a:pPr>
            <a:r>
              <a:rPr lang="en" sz="1711">
                <a:latin typeface="Nunito"/>
                <a:ea typeface="Nunito"/>
                <a:cs typeface="Nunito"/>
                <a:sym typeface="Nunito"/>
              </a:rPr>
              <a:t>Loaded the data to power BI, used Power query to filter hours row and created main 3 KPIs for meeting all the requirements.</a:t>
            </a:r>
            <a:endParaRPr sz="171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1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72375" y="520225"/>
            <a:ext cx="38709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0"/>
          <p:cNvSpPr txBox="1"/>
          <p:nvPr>
            <p:ph idx="1" type="subTitle"/>
          </p:nvPr>
        </p:nvSpPr>
        <p:spPr>
          <a:xfrm>
            <a:off x="1372375" y="1383900"/>
            <a:ext cx="70158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In this analysis, I have uncovered valuable insights about the customer shopping patterns. The most sold item is Americano with milk followed by latte and </a:t>
            </a:r>
            <a:r>
              <a:rPr b="1" lang="en" sz="1500">
                <a:solidFill>
                  <a:schemeClr val="lt1"/>
                </a:solidFill>
              </a:rPr>
              <a:t>cappuccino</a:t>
            </a:r>
            <a:r>
              <a:rPr b="1" lang="en" sz="1500">
                <a:solidFill>
                  <a:schemeClr val="lt1"/>
                </a:solidFill>
              </a:rPr>
              <a:t>.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The item that generated the most revenue is latte followed by americano with milk and cappuccino.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The peak hours are 10am, 7pm, and 9pm being the hot hours, and those three coffees are sold most in these peak hours.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Tuesday has the most number of sales followed by </a:t>
            </a:r>
            <a:r>
              <a:rPr b="1" lang="en" sz="1500">
                <a:solidFill>
                  <a:schemeClr val="lt1"/>
                </a:solidFill>
              </a:rPr>
              <a:t>wednesday</a:t>
            </a:r>
            <a:r>
              <a:rPr b="1" lang="en" sz="1500">
                <a:solidFill>
                  <a:schemeClr val="lt1"/>
                </a:solidFill>
              </a:rPr>
              <a:t> and thursday.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The total revenue generated is $ 37.51K, card and cash are used to make payments in which card is used the most.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88550" y="64537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THANK YOU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3622375" y="2052500"/>
            <a:ext cx="44328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Jathin Reddy Jaidi (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jatinreddy012@gmail.com</a:t>
            </a:r>
            <a:r>
              <a:rPr b="1" lang="en"/>
              <a:t> )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